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60" r:id="rId4"/>
    <p:sldId id="258" r:id="rId5"/>
    <p:sldId id="269" r:id="rId6"/>
    <p:sldId id="259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000"/>
    <p:restoredTop sz="94699"/>
  </p:normalViewPr>
  <p:slideViewPr>
    <p:cSldViewPr snapToGrid="0">
      <p:cViewPr varScale="1">
        <p:scale>
          <a:sx n="156" d="100"/>
          <a:sy n="156" d="100"/>
        </p:scale>
        <p:origin x="133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9A4-9146-899F-0201797CC32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9A4-9146-899F-0201797CC323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9A4-9146-899F-0201797CC32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391520080"/>
        <c:axId val="1391986608"/>
      </c:barChart>
      <c:catAx>
        <c:axId val="13915200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391986608"/>
        <c:crosses val="autoZero"/>
        <c:auto val="1"/>
        <c:lblAlgn val="ctr"/>
        <c:lblOffset val="100"/>
        <c:noMultiLvlLbl val="0"/>
      </c:catAx>
      <c:valAx>
        <c:axId val="13919866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3915200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6BFD8C-8CCA-2549-8BB8-043A1C5C45BE}" type="datetimeFigureOut">
              <a:rPr lang="en-US" smtClean="0"/>
              <a:t>11/6/24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5EE8D7-4B00-E547-8A89-DD0A4BA80C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05774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1D3DCA-7F02-FBB0-0432-C920F60C33D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60485" y="4448908"/>
            <a:ext cx="11456373" cy="888268"/>
          </a:xfrm>
        </p:spPr>
        <p:txBody>
          <a:bodyPr anchor="b">
            <a:normAutofit/>
          </a:bodyPr>
          <a:lstStyle>
            <a:lvl1pPr marL="0" indent="0" algn="ctr">
              <a:tabLst>
                <a:tab pos="279400" algn="l"/>
              </a:tabLst>
              <a:defRPr sz="4000" b="1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FFD4539-7852-801E-112E-154A8717BBD1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66346" y="5495193"/>
            <a:ext cx="11444651" cy="545122"/>
          </a:xfrm>
        </p:spPr>
        <p:txBody>
          <a:bodyPr/>
          <a:lstStyle>
            <a:lvl1pPr marL="0" indent="0" algn="ctr">
              <a:buNone/>
              <a:defRPr sz="24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Subtitle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72B1EC-1204-5DDF-AA95-C68DC4AF2F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EFBA6-38F1-4947-A256-4207C2ED08DE}" type="datetime1">
              <a:rPr lang="en-US" smtClean="0"/>
              <a:t>11/6/24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5B6F54-D0E6-133E-6172-9E6910CAB0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University of Louisiana Monroe / Name of College, School, or Department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679BAC-8533-7C8E-3A6A-DA52796174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73046-1460-A542-9F16-08EC6A4AD1B1}" type="slidenum">
              <a:rPr lang="en-US" smtClean="0"/>
              <a:t>‹#›</a:t>
            </a:fld>
            <a:endParaRPr lang="en-US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4C60ABA6-00E5-3A4E-6D7B-68D5EB917C1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514294" y="1142137"/>
            <a:ext cx="3148754" cy="3148754"/>
          </a:xfrm>
          <a:prstGeom prst="rect">
            <a:avLst/>
          </a:prstGeom>
        </p:spPr>
      </p:pic>
      <p:sp>
        <p:nvSpPr>
          <p:cNvPr id="13" name="Right Triangle 12">
            <a:extLst>
              <a:ext uri="{FF2B5EF4-FFF2-40B4-BE49-F238E27FC236}">
                <a16:creationId xmlns:a16="http://schemas.microsoft.com/office/drawing/2014/main" id="{B627A19F-D37D-E81C-DEFC-EA088BE8D52C}"/>
              </a:ext>
            </a:extLst>
          </p:cNvPr>
          <p:cNvSpPr/>
          <p:nvPr userDrawn="1"/>
        </p:nvSpPr>
        <p:spPr>
          <a:xfrm rot="18900000">
            <a:off x="5469170" y="-619502"/>
            <a:ext cx="1239002" cy="123900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5867851-2E5E-90A4-F991-4A8D366C20B0}"/>
              </a:ext>
            </a:extLst>
          </p:cNvPr>
          <p:cNvSpPr/>
          <p:nvPr userDrawn="1"/>
        </p:nvSpPr>
        <p:spPr>
          <a:xfrm>
            <a:off x="-1" y="6153469"/>
            <a:ext cx="12192001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4150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 Maro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1D3DCA-7F02-FBB0-0432-C920F60C33D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60485" y="4448908"/>
            <a:ext cx="11456373" cy="888268"/>
          </a:xfrm>
        </p:spPr>
        <p:txBody>
          <a:bodyPr anchor="b">
            <a:normAutofit/>
          </a:bodyPr>
          <a:lstStyle>
            <a:lvl1pPr marL="0" indent="0" algn="ctr">
              <a:tabLst>
                <a:tab pos="279400" algn="l"/>
              </a:tabLst>
              <a:defRPr sz="40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FFD4539-7852-801E-112E-154A8717BBD1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66346" y="5495193"/>
            <a:ext cx="11444651" cy="545122"/>
          </a:xfrm>
        </p:spPr>
        <p:txBody>
          <a:bodyPr/>
          <a:lstStyle>
            <a:lvl1pPr marL="0" indent="0" algn="ctr">
              <a:buNone/>
              <a:defRPr sz="2400" i="1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Subtitle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72B1EC-1204-5DDF-AA95-C68DC4AF2F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EFBA6-38F1-4947-A256-4207C2ED08DE}" type="datetime1">
              <a:rPr lang="en-US" smtClean="0"/>
              <a:t>11/6/24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5B6F54-D0E6-133E-6172-9E6910CAB0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University of Louisiana Monroe / Name of College, School, or Department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679BAC-8533-7C8E-3A6A-DA52796174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73046-1460-A542-9F16-08EC6A4AD1B1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Right Triangle 12">
            <a:extLst>
              <a:ext uri="{FF2B5EF4-FFF2-40B4-BE49-F238E27FC236}">
                <a16:creationId xmlns:a16="http://schemas.microsoft.com/office/drawing/2014/main" id="{B627A19F-D37D-E81C-DEFC-EA088BE8D52C}"/>
              </a:ext>
            </a:extLst>
          </p:cNvPr>
          <p:cNvSpPr/>
          <p:nvPr userDrawn="1"/>
        </p:nvSpPr>
        <p:spPr>
          <a:xfrm rot="18900000">
            <a:off x="5469170" y="-619502"/>
            <a:ext cx="1239002" cy="1239002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5867851-2E5E-90A4-F991-4A8D366C20B0}"/>
              </a:ext>
            </a:extLst>
          </p:cNvPr>
          <p:cNvSpPr/>
          <p:nvPr userDrawn="1"/>
        </p:nvSpPr>
        <p:spPr>
          <a:xfrm>
            <a:off x="-1" y="6153469"/>
            <a:ext cx="12192001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Picture 6" descr="A logo with a bird and a letter&#10;&#10;Description automatically generated">
            <a:extLst>
              <a:ext uri="{FF2B5EF4-FFF2-40B4-BE49-F238E27FC236}">
                <a16:creationId xmlns:a16="http://schemas.microsoft.com/office/drawing/2014/main" id="{302CA9D6-5733-039A-6C69-3F40F15202C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574047" y="1147883"/>
            <a:ext cx="3029248" cy="3029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0653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1D3DCA-7F02-FBB0-0432-C920F60C33D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366864" y="4370250"/>
            <a:ext cx="7424032" cy="888268"/>
          </a:xfrm>
        </p:spPr>
        <p:txBody>
          <a:bodyPr anchor="b">
            <a:normAutofit/>
          </a:bodyPr>
          <a:lstStyle>
            <a:lvl1pPr marL="0" indent="0" algn="ctr">
              <a:tabLst>
                <a:tab pos="279400" algn="l"/>
              </a:tabLst>
              <a:defRPr sz="4000" b="1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FFD4539-7852-801E-112E-154A8717BBD1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58374" y="5416535"/>
            <a:ext cx="7441013" cy="545122"/>
          </a:xfrm>
        </p:spPr>
        <p:txBody>
          <a:bodyPr/>
          <a:lstStyle>
            <a:lvl1pPr marL="0" indent="0" algn="ctr">
              <a:buNone/>
              <a:defRPr sz="24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Subtitle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72B1EC-1204-5DDF-AA95-C68DC4AF2F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B6D4-2FAB-2C42-B00D-67A9FCE01261}" type="datetime1">
              <a:rPr lang="en-US" smtClean="0"/>
              <a:t>11/6/24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5B6F54-D0E6-133E-6172-9E6910CAB0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University of Louisiana Monroe / Name of College, School, or Department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679BAC-8533-7C8E-3A6A-DA52796174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73046-1460-A542-9F16-08EC6A4AD1B1}" type="slidenum">
              <a:rPr lang="en-US" smtClean="0"/>
              <a:t>‹#›</a:t>
            </a:fld>
            <a:endParaRPr lang="en-US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4C60ABA6-00E5-3A4E-6D7B-68D5EB917C1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504503" y="1063479"/>
            <a:ext cx="3148754" cy="3148754"/>
          </a:xfrm>
          <a:prstGeom prst="rect">
            <a:avLst/>
          </a:prstGeom>
        </p:spPr>
      </p:pic>
      <p:sp>
        <p:nvSpPr>
          <p:cNvPr id="13" name="Right Triangle 12">
            <a:extLst>
              <a:ext uri="{FF2B5EF4-FFF2-40B4-BE49-F238E27FC236}">
                <a16:creationId xmlns:a16="http://schemas.microsoft.com/office/drawing/2014/main" id="{B627A19F-D37D-E81C-DEFC-EA088BE8D52C}"/>
              </a:ext>
            </a:extLst>
          </p:cNvPr>
          <p:cNvSpPr/>
          <p:nvPr userDrawn="1"/>
        </p:nvSpPr>
        <p:spPr>
          <a:xfrm rot="18900000">
            <a:off x="7459379" y="-619501"/>
            <a:ext cx="1239002" cy="123900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99625F5-FEFE-7ECE-36E0-DFFF543F4D7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470" y="10269"/>
            <a:ext cx="4022864" cy="6143199"/>
          </a:xfrm>
          <a:pattFill prst="pct25">
            <a:fgClr>
              <a:schemeClr val="accent1"/>
            </a:fgClr>
            <a:bgClr>
              <a:schemeClr val="bg1"/>
            </a:bgClr>
          </a:pattFill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94CA0D0-524A-CFB3-295A-9D37D3D69722}"/>
              </a:ext>
            </a:extLst>
          </p:cNvPr>
          <p:cNvSpPr/>
          <p:nvPr userDrawn="1"/>
        </p:nvSpPr>
        <p:spPr>
          <a:xfrm>
            <a:off x="-1" y="6153469"/>
            <a:ext cx="12192001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75179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AC5D76-5C17-CB96-03FE-DF6180F9D2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486" y="444424"/>
            <a:ext cx="10357482" cy="1325563"/>
          </a:xfrm>
        </p:spPr>
        <p:txBody>
          <a:bodyPr/>
          <a:lstStyle>
            <a:lvl1pPr>
              <a:defRPr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71839B-A416-5E74-758D-80CF56AFC4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485" y="1948721"/>
            <a:ext cx="11471029" cy="389744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CAA407-505B-C2D9-E4F8-ECA73AEE7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E9CB3-263C-474B-B3EF-40F36F5D3508}" type="datetime1">
              <a:rPr lang="en-US" smtClean="0"/>
              <a:t>11/6/24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324102-B9D0-AC43-8C12-035EC04AC7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0485" y="6356350"/>
            <a:ext cx="9574823" cy="365125"/>
          </a:xfrm>
        </p:spPr>
        <p:txBody>
          <a:bodyPr/>
          <a:lstStyle/>
          <a:p>
            <a:r>
              <a:rPr lang="en-US" dirty="0"/>
              <a:t>University of Louisiana Monroe / Name of College, School, or Department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DD22D1-4603-C493-5BA2-912C821622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73046-1460-A542-9F16-08EC6A4AD1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50663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F7B968-A5BC-C2AB-BC15-DAED870BF5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485" y="1514168"/>
            <a:ext cx="11471029" cy="219259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E66FA7-0111-D887-1DAC-083770E094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0485" y="3897059"/>
            <a:ext cx="11471029" cy="115672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4DE0AC-4AF3-9CA4-4072-6837465B62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85FA4-4114-A747-A936-FF4B20B29AFD}" type="datetime1">
              <a:rPr lang="en-US" smtClean="0"/>
              <a:t>11/6/24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47B5A7-DC61-9FF4-875F-E795D073F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University of Louisiana Monroe / Name of College, School, or Department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F95123-A753-69FC-B1D6-52FDC36222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73046-1460-A542-9F16-08EC6A4AD1B1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B97F4C6-E282-FE76-B270-37B3DF805E83}"/>
              </a:ext>
            </a:extLst>
          </p:cNvPr>
          <p:cNvSpPr/>
          <p:nvPr userDrawn="1"/>
        </p:nvSpPr>
        <p:spPr>
          <a:xfrm>
            <a:off x="-1469" y="6050708"/>
            <a:ext cx="12192001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3772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 Dar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F7B968-A5BC-C2AB-BC15-DAED870BF5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485" y="1514168"/>
            <a:ext cx="11471029" cy="2192593"/>
          </a:xfrm>
        </p:spPr>
        <p:txBody>
          <a:bodyPr anchor="b"/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E66FA7-0111-D887-1DAC-083770E094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0485" y="3897059"/>
            <a:ext cx="11471029" cy="1156722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5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4DE0AC-4AF3-9CA4-4072-6837465B62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fld id="{DD957836-4A60-5349-A25D-CC7256566827}" type="datetime1">
              <a:rPr lang="en-US" smtClean="0"/>
              <a:t>11/6/24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47B5A7-DC61-9FF4-875F-E795D073F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rPr lang="en-US" dirty="0"/>
              <a:t>University of Louisiana Monroe / Name of College, School, or Department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F95123-A753-69FC-B1D6-52FDC36222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fld id="{D7873046-1460-A542-9F16-08EC6A4AD1B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ight Triangle 6">
            <a:extLst>
              <a:ext uri="{FF2B5EF4-FFF2-40B4-BE49-F238E27FC236}">
                <a16:creationId xmlns:a16="http://schemas.microsoft.com/office/drawing/2014/main" id="{D3BB4052-7C85-CBC3-F134-AD2ABAE9C671}"/>
              </a:ext>
            </a:extLst>
          </p:cNvPr>
          <p:cNvSpPr/>
          <p:nvPr userDrawn="1"/>
        </p:nvSpPr>
        <p:spPr>
          <a:xfrm rot="10800000">
            <a:off x="10618177" y="0"/>
            <a:ext cx="1573823" cy="1573823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 descr="A logo with a bird and a letter&#10;&#10;Description automatically generated">
            <a:extLst>
              <a:ext uri="{FF2B5EF4-FFF2-40B4-BE49-F238E27FC236}">
                <a16:creationId xmlns:a16="http://schemas.microsoft.com/office/drawing/2014/main" id="{A066E43D-CE36-4FB7-4342-3D183DCD168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798770" y="180593"/>
            <a:ext cx="1212636" cy="1212636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77ED60F-42E9-ABED-DFD6-F5DDBA655701}"/>
              </a:ext>
            </a:extLst>
          </p:cNvPr>
          <p:cNvSpPr/>
          <p:nvPr userDrawn="1"/>
        </p:nvSpPr>
        <p:spPr>
          <a:xfrm>
            <a:off x="-1469" y="6050708"/>
            <a:ext cx="12192001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45118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3C6BBE-3DD8-B0D1-322B-D4DF639515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880285-9179-F99E-851E-2CC0C9929D5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0485" y="1825625"/>
            <a:ext cx="5659315" cy="420753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C21EB3-8F99-97E5-A177-2F76FA4235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659314" cy="420753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EF3371-DD0B-4ADF-0B48-81719E8CF8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16410-F06A-3043-800B-04AE75A2CA72}" type="datetime1">
              <a:rPr lang="en-US" smtClean="0"/>
              <a:t>11/6/24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59767B-4022-AD36-0334-46A0F5FA7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University of Louisiana Monroe / Name of College, School, or Department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170286-3AD1-C719-B9ED-75C2856BAB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73046-1460-A542-9F16-08EC6A4AD1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5928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CCCBC3-D00A-16FB-B6D0-2FB225D9B8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485" y="365125"/>
            <a:ext cx="10269415" cy="122628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654FA7-01D6-EDE0-FAAA-201CB5B2C7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60486" y="1820008"/>
            <a:ext cx="3657599" cy="422257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DF4A1E-7102-69F7-65A7-2BE5F172AC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267200" y="1820008"/>
            <a:ext cx="3657599" cy="422257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920619D-058E-5AF2-BA0B-63F6BB5B6C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9EBA6-5B77-1949-AC1C-EC81457D7A76}" type="datetime1">
              <a:rPr lang="en-US" smtClean="0"/>
              <a:t>11/6/24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ADBFF87-A2EE-855A-FA33-C0E6BE5720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University of Louisiana Monroe / Name of College, School, or Department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8B097A3-9B9E-E480-E0D8-E61314873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73046-1460-A542-9F16-08EC6A4AD1B1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5">
            <a:extLst>
              <a:ext uri="{FF2B5EF4-FFF2-40B4-BE49-F238E27FC236}">
                <a16:creationId xmlns:a16="http://schemas.microsoft.com/office/drawing/2014/main" id="{FEB1E0F4-4DE5-2D6C-2834-0F049F391D7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173914" y="1820008"/>
            <a:ext cx="3657599" cy="422257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23605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CCCBC3-D00A-16FB-B6D0-2FB225D9B8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363" y="3449807"/>
            <a:ext cx="2784229" cy="323596"/>
          </a:xfrm>
        </p:spPr>
        <p:txBody>
          <a:bodyPr anchor="t">
            <a:normAutofit/>
          </a:bodyPr>
          <a:lstStyle>
            <a:lvl1pPr algn="l">
              <a:defRPr sz="1600" b="0" i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920619D-058E-5AF2-BA0B-63F6BB5B6C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9EBA6-5B77-1949-AC1C-EC81457D7A76}" type="datetime1">
              <a:rPr lang="en-US" smtClean="0"/>
              <a:t>11/6/24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ADBFF87-A2EE-855A-FA33-C0E6BE5720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University of Louisiana Monroe / Name of College, School, or Department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8B097A3-9B9E-E480-E0D8-E61314873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73046-1460-A542-9F16-08EC6A4AD1B1}" type="slidenum">
              <a:rPr lang="en-US" smtClean="0"/>
              <a:t>‹#›</a:t>
            </a:fld>
            <a:endParaRPr lang="en-US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46D4DE53-596E-0288-9422-8A49DAB4660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60484" y="1555421"/>
            <a:ext cx="2784229" cy="1762809"/>
          </a:xfrm>
          <a:pattFill prst="pct2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  <p:sp>
        <p:nvSpPr>
          <p:cNvPr id="14" name="Picture Placeholder 4">
            <a:extLst>
              <a:ext uri="{FF2B5EF4-FFF2-40B4-BE49-F238E27FC236}">
                <a16:creationId xmlns:a16="http://schemas.microsoft.com/office/drawing/2014/main" id="{03FD17A0-9E53-7215-81A7-F7A3AA1D3C4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256084" y="1555421"/>
            <a:ext cx="2784229" cy="1762809"/>
          </a:xfrm>
          <a:pattFill prst="pct2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en-US" dirty="0"/>
          </a:p>
        </p:txBody>
      </p:sp>
      <p:sp>
        <p:nvSpPr>
          <p:cNvPr id="15" name="Picture Placeholder 4">
            <a:extLst>
              <a:ext uri="{FF2B5EF4-FFF2-40B4-BE49-F238E27FC236}">
                <a16:creationId xmlns:a16="http://schemas.microsoft.com/office/drawing/2014/main" id="{B9D4C542-7981-3472-0FBC-E7293708B13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151684" y="1555420"/>
            <a:ext cx="2784229" cy="1762809"/>
          </a:xfrm>
          <a:pattFill prst="pct2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  <p:sp>
        <p:nvSpPr>
          <p:cNvPr id="16" name="Picture Placeholder 4">
            <a:extLst>
              <a:ext uri="{FF2B5EF4-FFF2-40B4-BE49-F238E27FC236}">
                <a16:creationId xmlns:a16="http://schemas.microsoft.com/office/drawing/2014/main" id="{395A7E97-3533-B68F-E8C0-56ADC1B2FCBE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047284" y="1555419"/>
            <a:ext cx="2784229" cy="1762809"/>
          </a:xfrm>
          <a:pattFill prst="pct2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73861DD8-F81B-FD67-B6AA-BA0B9E6E267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360363" y="4312116"/>
            <a:ext cx="2784475" cy="1637098"/>
          </a:xfrm>
        </p:spPr>
        <p:txBody>
          <a:bodyPr>
            <a:normAutofit/>
          </a:bodyPr>
          <a:lstStyle>
            <a:lvl1pPr>
              <a:defRPr sz="1400"/>
            </a:lvl1pPr>
          </a:lstStyle>
          <a:p>
            <a:pPr lvl="0"/>
            <a:endParaRPr lang="en-US" dirty="0"/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1FFDFF32-DF30-B006-4AB4-092EBEDDDEDD}"/>
              </a:ext>
            </a:extLst>
          </p:cNvPr>
          <p:cNvSpPr txBox="1">
            <a:spLocks/>
          </p:cNvSpPr>
          <p:nvPr userDrawn="1"/>
        </p:nvSpPr>
        <p:spPr>
          <a:xfrm>
            <a:off x="360363" y="517525"/>
            <a:ext cx="10421937" cy="11042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3" name="Text Placeholder 17">
            <a:extLst>
              <a:ext uri="{FF2B5EF4-FFF2-40B4-BE49-F238E27FC236}">
                <a16:creationId xmlns:a16="http://schemas.microsoft.com/office/drawing/2014/main" id="{BEC0A61D-6A24-040D-D970-27C69B7EE44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60117" y="3856943"/>
            <a:ext cx="2784475" cy="323596"/>
          </a:xfrm>
        </p:spPr>
        <p:txBody>
          <a:bodyPr anchor="t">
            <a:normAutofit/>
          </a:bodyPr>
          <a:lstStyle>
            <a:lvl1pPr>
              <a:defRPr sz="1600" b="1"/>
            </a:lvl1pPr>
          </a:lstStyle>
          <a:p>
            <a:pPr lvl="0"/>
            <a:endParaRPr lang="en-US" dirty="0"/>
          </a:p>
        </p:txBody>
      </p:sp>
      <p:sp>
        <p:nvSpPr>
          <p:cNvPr id="24" name="Title 1">
            <a:extLst>
              <a:ext uri="{FF2B5EF4-FFF2-40B4-BE49-F238E27FC236}">
                <a16:creationId xmlns:a16="http://schemas.microsoft.com/office/drawing/2014/main" id="{99A3D378-E706-E036-C818-9008C7DA2980}"/>
              </a:ext>
            </a:extLst>
          </p:cNvPr>
          <p:cNvSpPr txBox="1">
            <a:spLocks/>
          </p:cNvSpPr>
          <p:nvPr userDrawn="1"/>
        </p:nvSpPr>
        <p:spPr>
          <a:xfrm>
            <a:off x="3255838" y="3456551"/>
            <a:ext cx="2784229" cy="32359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b="0" i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5" name="Text Placeholder 17">
            <a:extLst>
              <a:ext uri="{FF2B5EF4-FFF2-40B4-BE49-F238E27FC236}">
                <a16:creationId xmlns:a16="http://schemas.microsoft.com/office/drawing/2014/main" id="{2F3E8414-2D2F-C105-E280-80C662CC8B83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3255838" y="4318860"/>
            <a:ext cx="2784475" cy="1637098"/>
          </a:xfrm>
        </p:spPr>
        <p:txBody>
          <a:bodyPr>
            <a:normAutofit/>
          </a:bodyPr>
          <a:lstStyle>
            <a:lvl1pPr>
              <a:defRPr sz="1400"/>
            </a:lvl1pPr>
          </a:lstStyle>
          <a:p>
            <a:pPr lvl="0"/>
            <a:endParaRPr lang="en-US" dirty="0"/>
          </a:p>
        </p:txBody>
      </p:sp>
      <p:sp>
        <p:nvSpPr>
          <p:cNvPr id="26" name="Text Placeholder 17">
            <a:extLst>
              <a:ext uri="{FF2B5EF4-FFF2-40B4-BE49-F238E27FC236}">
                <a16:creationId xmlns:a16="http://schemas.microsoft.com/office/drawing/2014/main" id="{8E2409EB-783A-A91C-9CC6-17016DD2E9E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3255592" y="3863687"/>
            <a:ext cx="2784475" cy="323596"/>
          </a:xfrm>
        </p:spPr>
        <p:txBody>
          <a:bodyPr anchor="t">
            <a:normAutofit/>
          </a:bodyPr>
          <a:lstStyle>
            <a:lvl1pPr>
              <a:defRPr sz="1600" b="1"/>
            </a:lvl1pPr>
          </a:lstStyle>
          <a:p>
            <a:pPr lvl="0"/>
            <a:endParaRPr lang="en-US" dirty="0"/>
          </a:p>
        </p:txBody>
      </p:sp>
      <p:sp>
        <p:nvSpPr>
          <p:cNvPr id="27" name="Title 1">
            <a:extLst>
              <a:ext uri="{FF2B5EF4-FFF2-40B4-BE49-F238E27FC236}">
                <a16:creationId xmlns:a16="http://schemas.microsoft.com/office/drawing/2014/main" id="{3B2EE30F-7271-4E4E-B819-158E36B9D495}"/>
              </a:ext>
            </a:extLst>
          </p:cNvPr>
          <p:cNvSpPr txBox="1">
            <a:spLocks/>
          </p:cNvSpPr>
          <p:nvPr userDrawn="1"/>
        </p:nvSpPr>
        <p:spPr>
          <a:xfrm>
            <a:off x="6151684" y="3449807"/>
            <a:ext cx="2784229" cy="32359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b="0" i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8" name="Text Placeholder 17">
            <a:extLst>
              <a:ext uri="{FF2B5EF4-FFF2-40B4-BE49-F238E27FC236}">
                <a16:creationId xmlns:a16="http://schemas.microsoft.com/office/drawing/2014/main" id="{FEAB3655-FE0D-46CF-C91B-58BD20649F36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151684" y="4312116"/>
            <a:ext cx="2784475" cy="1637098"/>
          </a:xfrm>
        </p:spPr>
        <p:txBody>
          <a:bodyPr>
            <a:normAutofit/>
          </a:bodyPr>
          <a:lstStyle>
            <a:lvl1pPr>
              <a:defRPr sz="1400"/>
            </a:lvl1pPr>
          </a:lstStyle>
          <a:p>
            <a:pPr lvl="0"/>
            <a:endParaRPr lang="en-US" dirty="0"/>
          </a:p>
        </p:txBody>
      </p:sp>
      <p:sp>
        <p:nvSpPr>
          <p:cNvPr id="29" name="Text Placeholder 17">
            <a:extLst>
              <a:ext uri="{FF2B5EF4-FFF2-40B4-BE49-F238E27FC236}">
                <a16:creationId xmlns:a16="http://schemas.microsoft.com/office/drawing/2014/main" id="{5E4B1332-076B-F05D-6355-12CB8314D151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51438" y="3856943"/>
            <a:ext cx="2784475" cy="323596"/>
          </a:xfrm>
        </p:spPr>
        <p:txBody>
          <a:bodyPr anchor="t">
            <a:normAutofit/>
          </a:bodyPr>
          <a:lstStyle>
            <a:lvl1pPr>
              <a:defRPr sz="1600" b="1"/>
            </a:lvl1pPr>
          </a:lstStyle>
          <a:p>
            <a:pPr lvl="0"/>
            <a:endParaRPr lang="en-US" dirty="0"/>
          </a:p>
        </p:txBody>
      </p:sp>
      <p:sp>
        <p:nvSpPr>
          <p:cNvPr id="30" name="Title 1">
            <a:extLst>
              <a:ext uri="{FF2B5EF4-FFF2-40B4-BE49-F238E27FC236}">
                <a16:creationId xmlns:a16="http://schemas.microsoft.com/office/drawing/2014/main" id="{92F18E34-D773-B80F-F096-43E94748CDCF}"/>
              </a:ext>
            </a:extLst>
          </p:cNvPr>
          <p:cNvSpPr txBox="1">
            <a:spLocks/>
          </p:cNvSpPr>
          <p:nvPr userDrawn="1"/>
        </p:nvSpPr>
        <p:spPr>
          <a:xfrm>
            <a:off x="9046913" y="3425787"/>
            <a:ext cx="2784229" cy="32359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b="0" i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1" name="Text Placeholder 17">
            <a:extLst>
              <a:ext uri="{FF2B5EF4-FFF2-40B4-BE49-F238E27FC236}">
                <a16:creationId xmlns:a16="http://schemas.microsoft.com/office/drawing/2014/main" id="{414B6B87-E596-54E5-B7EE-9200DF3E9171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9046913" y="4288096"/>
            <a:ext cx="2784475" cy="1637098"/>
          </a:xfrm>
        </p:spPr>
        <p:txBody>
          <a:bodyPr>
            <a:normAutofit/>
          </a:bodyPr>
          <a:lstStyle>
            <a:lvl1pPr>
              <a:defRPr sz="1400"/>
            </a:lvl1pPr>
          </a:lstStyle>
          <a:p>
            <a:pPr lvl="0"/>
            <a:endParaRPr lang="en-US" dirty="0"/>
          </a:p>
        </p:txBody>
      </p:sp>
      <p:sp>
        <p:nvSpPr>
          <p:cNvPr id="32" name="Text Placeholder 17">
            <a:extLst>
              <a:ext uri="{FF2B5EF4-FFF2-40B4-BE49-F238E27FC236}">
                <a16:creationId xmlns:a16="http://schemas.microsoft.com/office/drawing/2014/main" id="{C1D9D904-EF5A-9684-A55B-51DE6B92961F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9046667" y="3832923"/>
            <a:ext cx="2784475" cy="323596"/>
          </a:xfrm>
        </p:spPr>
        <p:txBody>
          <a:bodyPr anchor="t">
            <a:normAutofit/>
          </a:bodyPr>
          <a:lstStyle>
            <a:lvl1pPr>
              <a:defRPr sz="1600" b="1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7620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6689B0-83C0-2B2F-9628-F0C7C0857F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A56A53-7A07-7C03-4512-07E017470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260BA-1BDE-024C-9805-061EB2847EE3}" type="datetime1">
              <a:rPr lang="en-US" smtClean="0"/>
              <a:t>11/6/24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03E41B-7E94-6945-CFEC-0ABE88533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University of Louisiana Monroe / Name of College, School, or Department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53D710-9D82-AC64-A902-771ACBB07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73046-1460-A542-9F16-08EC6A4AD1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58446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6689B0-83C0-2B2F-9628-F0C7C0857F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484" y="365125"/>
            <a:ext cx="11471029" cy="1325563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A56A53-7A07-7C03-4512-07E017470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F9EFA-E2A4-D24C-B878-990AB4AA99F9}" type="datetime1">
              <a:rPr lang="en-US" smtClean="0"/>
              <a:t>11/6/24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03E41B-7E94-6945-CFEC-0ABE88533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University of Louisiana Monroe / Name of College, School, or Department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53D710-9D82-AC64-A902-771ACBB07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73046-1460-A542-9F16-08EC6A4AD1B1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6B29BA2-DB35-25B0-CB25-07F53F6D644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60484" y="1690689"/>
            <a:ext cx="11471029" cy="551350"/>
          </a:xfrm>
        </p:spPr>
        <p:txBody>
          <a:bodyPr/>
          <a:lstStyle>
            <a:lvl1pPr algn="l"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820976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6689B0-83C0-2B2F-9628-F0C7C0857F5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0484" y="1480008"/>
            <a:ext cx="11471029" cy="3830574"/>
          </a:xfrm>
        </p:spPr>
        <p:txBody>
          <a:bodyPr/>
          <a:lstStyle>
            <a:lvl1pPr algn="ctr">
              <a:defRPr b="0" i="1"/>
            </a:lvl1pPr>
          </a:lstStyle>
          <a:p>
            <a:r>
              <a:rPr lang="en-US" dirty="0"/>
              <a:t>Click to edit Quote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A56A53-7A07-7C03-4512-07E017470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BC298-09FB-0F46-964B-28C84D2752FC}" type="datetime1">
              <a:rPr lang="en-US" smtClean="0"/>
              <a:t>11/6/24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03E41B-7E94-6945-CFEC-0ABE88533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University of Louisiana Monroe / Name of College, School, or Department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53D710-9D82-AC64-A902-771ACBB07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73046-1460-A542-9F16-08EC6A4AD1B1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6B29BA2-DB35-25B0-CB25-07F53F6D644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60484" y="5310582"/>
            <a:ext cx="11471029" cy="551350"/>
          </a:xfrm>
        </p:spPr>
        <p:txBody>
          <a:bodyPr>
            <a:normAutofit/>
          </a:bodyPr>
          <a:lstStyle>
            <a:lvl1pPr algn="ctr">
              <a:defRPr sz="2000"/>
            </a:lvl1pPr>
          </a:lstStyle>
          <a:p>
            <a:pPr lvl="0"/>
            <a:r>
              <a:rPr lang="en-US" dirty="0"/>
              <a:t>First and Last Name, Title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64CC0CB-6D9B-706F-92B7-2326781F5380}"/>
              </a:ext>
            </a:extLst>
          </p:cNvPr>
          <p:cNvSpPr/>
          <p:nvPr userDrawn="1"/>
        </p:nvSpPr>
        <p:spPr>
          <a:xfrm>
            <a:off x="-1469" y="6050708"/>
            <a:ext cx="12192001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50440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Quote Dar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6689B0-83C0-2B2F-9628-F0C7C0857F5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0484" y="1480008"/>
            <a:ext cx="11471029" cy="3830574"/>
          </a:xfrm>
        </p:spPr>
        <p:txBody>
          <a:bodyPr/>
          <a:lstStyle>
            <a:lvl1pPr algn="ctr">
              <a:defRPr b="0" i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Quote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A56A53-7A07-7C03-4512-07E017470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B560-2DA1-9A42-A795-34ACE03AE207}" type="datetime1">
              <a:rPr lang="en-US" smtClean="0"/>
              <a:t>11/6/24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03E41B-7E94-6945-CFEC-0ABE88533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University of Louisiana Monroe / Name of College, School, or Department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53D710-9D82-AC64-A902-771ACBB07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73046-1460-A542-9F16-08EC6A4AD1B1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6B29BA2-DB35-25B0-CB25-07F53F6D644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60484" y="5310582"/>
            <a:ext cx="11471029" cy="551350"/>
          </a:xfrm>
        </p:spPr>
        <p:txBody>
          <a:bodyPr>
            <a:normAutofit/>
          </a:bodyPr>
          <a:lstStyle>
            <a:lvl1pPr algn="ctr">
              <a:defRPr sz="2000">
                <a:solidFill>
                  <a:schemeClr val="accent5"/>
                </a:solidFill>
              </a:defRPr>
            </a:lvl1pPr>
          </a:lstStyle>
          <a:p>
            <a:pPr lvl="0"/>
            <a:r>
              <a:rPr lang="en-US" dirty="0"/>
              <a:t>First and Last Name, Title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64CC0CB-6D9B-706F-92B7-2326781F5380}"/>
              </a:ext>
            </a:extLst>
          </p:cNvPr>
          <p:cNvSpPr/>
          <p:nvPr userDrawn="1"/>
        </p:nvSpPr>
        <p:spPr>
          <a:xfrm>
            <a:off x="-1469" y="6050708"/>
            <a:ext cx="12192001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ight Triangle 5">
            <a:extLst>
              <a:ext uri="{FF2B5EF4-FFF2-40B4-BE49-F238E27FC236}">
                <a16:creationId xmlns:a16="http://schemas.microsoft.com/office/drawing/2014/main" id="{26F30D41-DB4B-0033-2373-4E7ACA11821C}"/>
              </a:ext>
            </a:extLst>
          </p:cNvPr>
          <p:cNvSpPr/>
          <p:nvPr userDrawn="1"/>
        </p:nvSpPr>
        <p:spPr>
          <a:xfrm rot="10800000">
            <a:off x="10618177" y="0"/>
            <a:ext cx="1573823" cy="1573823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 descr="A logo with a bird and a letter&#10;&#10;Description automatically generated">
            <a:extLst>
              <a:ext uri="{FF2B5EF4-FFF2-40B4-BE49-F238E27FC236}">
                <a16:creationId xmlns:a16="http://schemas.microsoft.com/office/drawing/2014/main" id="{8390EE8A-3027-E0C9-710D-450F74AA11E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798770" y="180593"/>
            <a:ext cx="1212636" cy="1212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83190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18A5321-27D3-1728-7FBB-6DDE7DE770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4AE02-7416-4E4D-A461-CA9445461A5F}" type="datetime1">
              <a:rPr lang="en-US" smtClean="0"/>
              <a:t>11/6/24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7CD7020-FD3F-F674-CA45-AA602A04A7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University of Louisiana Monroe / Name of College, School, or Department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8C2A80-79F6-4488-C710-0F4942F9B9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73046-1460-A542-9F16-08EC6A4AD1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1321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8300BB-3CFE-D08C-D424-21D05C9A60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486" y="457200"/>
            <a:ext cx="4411540" cy="1705708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BF4978-E2FA-D547-943E-66BC75CC97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844562" y="1266091"/>
            <a:ext cx="6986952" cy="4906109"/>
          </a:xfrm>
        </p:spPr>
        <p:txBody>
          <a:bodyPr/>
          <a:lstStyle>
            <a:lvl1pPr algn="ctr"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add charts or tables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6D655F-39B6-DC3E-363F-3F1E63420A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60486" y="2241550"/>
            <a:ext cx="4411540" cy="3930650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E2938E-EF07-F89F-8100-49B9B84F8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DF828-89FF-464F-9DB0-F396DB74E5C6}" type="datetime1">
              <a:rPr lang="en-US" smtClean="0"/>
              <a:t>11/6/24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E8857E-187F-E869-79C9-856603E8B8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University of Louisiana Monroe / Name of College, School, or Department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9A901D-7AC0-716A-D9F0-A949481CA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73046-1460-A542-9F16-08EC6A4AD1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35475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Left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9C042D-D92E-19EB-FD36-1D472336E9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486" y="457200"/>
            <a:ext cx="4411540" cy="1538654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3E0FEC1-2020-3605-AEFB-36354A5AA27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870938" y="457200"/>
            <a:ext cx="6960576" cy="5758961"/>
          </a:xfrm>
          <a:pattFill prst="pct25">
            <a:fgClr>
              <a:schemeClr val="accent1"/>
            </a:fgClr>
            <a:bgClr>
              <a:schemeClr val="bg1"/>
            </a:bgClr>
          </a:pattFill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04D906-6C8C-B957-A08F-29E26EDEA6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60486" y="2057400"/>
            <a:ext cx="4411540" cy="4158762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6F9D9B-7DBC-E880-B5D1-75C7FD8792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61A2D-7050-6244-93D7-CA47A3DA0CC3}" type="datetime1">
              <a:rPr lang="en-US" smtClean="0"/>
              <a:t>11/6/24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2A19C4-B266-2433-AF57-10B714C0C7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University of Louisiana Monroe / Name of College, School, or Department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E3AFD4-93BB-8556-26D0-AF3B2CE06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73046-1460-A542-9F16-08EC6A4AD1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0506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ag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3E0FEC1-2020-3605-AEFB-36354A5AA27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60484" y="457200"/>
            <a:ext cx="11471029" cy="5758961"/>
          </a:xfrm>
          <a:pattFill prst="pct25">
            <a:fgClr>
              <a:schemeClr val="accent1"/>
            </a:fgClr>
            <a:bgClr>
              <a:schemeClr val="bg1"/>
            </a:bgClr>
          </a:pattFill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6F9D9B-7DBC-E880-B5D1-75C7FD8792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A8B7D-E447-A04E-83D6-D5836259CE8E}" type="datetime1">
              <a:rPr lang="en-US" smtClean="0"/>
              <a:t>11/6/24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2A19C4-B266-2433-AF57-10B714C0C7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University of Louisiana Monroe / Name of College, School, or Department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E3AFD4-93BB-8556-26D0-AF3B2CE06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73046-1460-A542-9F16-08EC6A4AD1B1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ight Triangle 7">
            <a:extLst>
              <a:ext uri="{FF2B5EF4-FFF2-40B4-BE49-F238E27FC236}">
                <a16:creationId xmlns:a16="http://schemas.microsoft.com/office/drawing/2014/main" id="{D881F89F-2155-8B97-1BD0-9EE304EC0371}"/>
              </a:ext>
            </a:extLst>
          </p:cNvPr>
          <p:cNvSpPr/>
          <p:nvPr userDrawn="1"/>
        </p:nvSpPr>
        <p:spPr>
          <a:xfrm rot="18900000">
            <a:off x="5475030" y="-619501"/>
            <a:ext cx="1239002" cy="123900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32694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age Only Dar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3E0FEC1-2020-3605-AEFB-36354A5AA27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60484" y="457200"/>
            <a:ext cx="11471029" cy="5758961"/>
          </a:xfrm>
          <a:pattFill prst="pct25">
            <a:fgClr>
              <a:schemeClr val="accent1"/>
            </a:fgClr>
            <a:bgClr>
              <a:schemeClr val="bg1"/>
            </a:bgClr>
          </a:pattFill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6F9D9B-7DBC-E880-B5D1-75C7FD8792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36259-AC64-8145-A3D3-FD569F068869}" type="datetime1">
              <a:rPr lang="en-US" smtClean="0"/>
              <a:t>11/6/24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2A19C4-B266-2433-AF57-10B714C0C7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University of Louisiana Monroe / Name of College, School, or Department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E3AFD4-93BB-8556-26D0-AF3B2CE06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73046-1460-A542-9F16-08EC6A4AD1B1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ight Triangle 7">
            <a:extLst>
              <a:ext uri="{FF2B5EF4-FFF2-40B4-BE49-F238E27FC236}">
                <a16:creationId xmlns:a16="http://schemas.microsoft.com/office/drawing/2014/main" id="{D881F89F-2155-8B97-1BD0-9EE304EC0371}"/>
              </a:ext>
            </a:extLst>
          </p:cNvPr>
          <p:cNvSpPr/>
          <p:nvPr userDrawn="1"/>
        </p:nvSpPr>
        <p:spPr>
          <a:xfrm rot="18900000">
            <a:off x="5475030" y="-619501"/>
            <a:ext cx="1239002" cy="1239002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989996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1_Picture with Right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9C042D-D92E-19EB-FD36-1D472336E9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19974" y="457200"/>
            <a:ext cx="4411540" cy="1538654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3E0FEC1-2020-3605-AEFB-36354A5AA27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60485" y="457200"/>
            <a:ext cx="6960576" cy="5758961"/>
          </a:xfrm>
          <a:pattFill prst="pct25">
            <a:fgClr>
              <a:schemeClr val="accent1"/>
            </a:fgClr>
            <a:bgClr>
              <a:schemeClr val="bg1"/>
            </a:bgClr>
          </a:pattFill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04D906-6C8C-B957-A08F-29E26EDEA6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419974" y="2057400"/>
            <a:ext cx="4411540" cy="4158762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6F9D9B-7DBC-E880-B5D1-75C7FD8792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015BC-8411-8841-8E47-A7DE2C06E2E1}" type="datetime1">
              <a:rPr lang="en-US" smtClean="0"/>
              <a:t>11/6/24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2A19C4-B266-2433-AF57-10B714C0C7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University of Louisiana Monroe / Name of College, School, or Department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E3AFD4-93BB-8556-26D0-AF3B2CE06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73046-1460-A542-9F16-08EC6A4AD1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34133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9C042D-D92E-19EB-FD36-1D472336E9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3311" y="5128181"/>
            <a:ext cx="7985378" cy="1397845"/>
          </a:xfrm>
        </p:spPr>
        <p:txBody>
          <a:bodyPr anchor="t">
            <a:normAutofit/>
          </a:bodyPr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pic>
        <p:nvPicPr>
          <p:cNvPr id="9" name="Picture 8" descr="A logo with a bird and a letter&#10;&#10;Description automatically generated">
            <a:extLst>
              <a:ext uri="{FF2B5EF4-FFF2-40B4-BE49-F238E27FC236}">
                <a16:creationId xmlns:a16="http://schemas.microsoft.com/office/drawing/2014/main" id="{9D8CC4F6-8AA5-CC6E-50B9-91A72A4697A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73292" y="698304"/>
            <a:ext cx="3845416" cy="3845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65751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26B81-0E94-0AA6-8528-E98BFBDF30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AB54165-AB2E-7063-39D0-9A1DF87C7D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2FFBBC-CDC4-F039-EB8D-7E053BBD2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66A74-C419-F74D-AEC2-94600E23F8A0}" type="datetime1">
              <a:rPr lang="en-US" smtClean="0"/>
              <a:t>11/6/24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78C2CB-78D7-38EC-4678-89C342E745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University of Louisiana Monroe / Name of College, School, or Department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AE1ED3-412A-0A82-F63A-44312FA872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73046-1460-A542-9F16-08EC6A4AD1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453557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AF86565-ADD2-6949-AFC9-58C76E0A8AA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5D1883-B15A-057B-D6D4-B1E7923778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8199D7-E197-2085-6D64-908284970F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FAB1D-4AA6-0B42-9124-CB5B4363BFC3}" type="datetime1">
              <a:rPr lang="en-US" smtClean="0"/>
              <a:t>11/6/24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3D0FE7-9B01-7E85-0D56-1C10EDF323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University of Louisiana Monroe / Name of College, School, or Department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5F3BFD-E876-40FF-F4AA-2BD83DF4A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73046-1460-A542-9F16-08EC6A4AD1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73028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61B3597-22DC-A007-D915-499430CDA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485" y="365125"/>
            <a:ext cx="1025769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CF92F8-D0A5-4B97-798E-A083120B50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0485" y="1847850"/>
            <a:ext cx="11473961" cy="42141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Add Subtitle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F47E8D-3C74-88D9-17B2-954EDB16A2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093569" y="6356350"/>
            <a:ext cx="90560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7CDF6D7-C924-5846-B0D0-0E173AA62CC8}" type="datetime1">
              <a:rPr lang="en-US" smtClean="0"/>
              <a:t>11/6/24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601AD9-B145-D009-735F-500EB65FB4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60485" y="6356350"/>
            <a:ext cx="95748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dirty="0"/>
              <a:t>University of Louisiana Monroe / Name of College, School, or Department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8BB98F-477A-6A53-A596-4CD44FBA8D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57438" y="6356350"/>
            <a:ext cx="6740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7873046-1460-A542-9F16-08EC6A4AD1B1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Right Triangle 6">
            <a:extLst>
              <a:ext uri="{FF2B5EF4-FFF2-40B4-BE49-F238E27FC236}">
                <a16:creationId xmlns:a16="http://schemas.microsoft.com/office/drawing/2014/main" id="{E69019FB-C853-3FDE-3631-C7C3C07BB9C2}"/>
              </a:ext>
            </a:extLst>
          </p:cNvPr>
          <p:cNvSpPr/>
          <p:nvPr userDrawn="1"/>
        </p:nvSpPr>
        <p:spPr>
          <a:xfrm rot="10800000">
            <a:off x="10618177" y="0"/>
            <a:ext cx="1573823" cy="1573823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 descr="A logo with a bird and a letter&#10;&#10;Description automatically generated">
            <a:extLst>
              <a:ext uri="{FF2B5EF4-FFF2-40B4-BE49-F238E27FC236}">
                <a16:creationId xmlns:a16="http://schemas.microsoft.com/office/drawing/2014/main" id="{3C659B19-8F88-100E-1705-FA7A70120676}"/>
              </a:ext>
            </a:extLst>
          </p:cNvPr>
          <p:cNvPicPr>
            <a:picLocks noChangeAspect="1"/>
          </p:cNvPicPr>
          <p:nvPr userDrawn="1"/>
        </p:nvPicPr>
        <p:blipFill>
          <a:blip r:embed="rId24"/>
          <a:stretch>
            <a:fillRect/>
          </a:stretch>
        </p:blipFill>
        <p:spPr>
          <a:xfrm>
            <a:off x="10798770" y="180593"/>
            <a:ext cx="1212636" cy="1212636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8D18DD6-6C19-2190-E2CD-5140193E57E3}"/>
              </a:ext>
            </a:extLst>
          </p:cNvPr>
          <p:cNvSpPr/>
          <p:nvPr userDrawn="1"/>
        </p:nvSpPr>
        <p:spPr>
          <a:xfrm>
            <a:off x="-1" y="6153469"/>
            <a:ext cx="12192001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994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71" r:id="rId2"/>
    <p:sldLayoutId id="2147483662" r:id="rId3"/>
    <p:sldLayoutId id="2147483650" r:id="rId4"/>
    <p:sldLayoutId id="2147483651" r:id="rId5"/>
    <p:sldLayoutId id="2147483663" r:id="rId6"/>
    <p:sldLayoutId id="2147483652" r:id="rId7"/>
    <p:sldLayoutId id="2147483660" r:id="rId8"/>
    <p:sldLayoutId id="2147483670" r:id="rId9"/>
    <p:sldLayoutId id="2147483654" r:id="rId10"/>
    <p:sldLayoutId id="2147483661" r:id="rId11"/>
    <p:sldLayoutId id="2147483664" r:id="rId12"/>
    <p:sldLayoutId id="2147483665" r:id="rId13"/>
    <p:sldLayoutId id="2147483655" r:id="rId14"/>
    <p:sldLayoutId id="2147483656" r:id="rId15"/>
    <p:sldLayoutId id="2147483657" r:id="rId16"/>
    <p:sldLayoutId id="2147483666" r:id="rId17"/>
    <p:sldLayoutId id="2147483668" r:id="rId18"/>
    <p:sldLayoutId id="2147483667" r:id="rId19"/>
    <p:sldLayoutId id="2147483669" r:id="rId20"/>
    <p:sldLayoutId id="2147483658" r:id="rId21"/>
    <p:sldLayoutId id="2147483659" r:id="rId22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600"/>
        </a:spcBef>
        <a:buClr>
          <a:schemeClr val="tx2"/>
        </a:buClr>
        <a:buFont typeface="Arial" panose="020B0604020202020204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234950" indent="-23495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Font typeface="Arial" panose="020B0604020202020204" pitchFamily="34" charset="0"/>
        <a:buChar char="•"/>
        <a:tabLst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515938" indent="-227013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Font typeface="System Font Regular"/>
        <a:buChar char="⁃"/>
        <a:tabLst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742950" indent="-227013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Font typeface="Arial" panose="020B0604020202020204" pitchFamily="34" charset="0"/>
        <a:buChar char="•"/>
        <a:tabLst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033463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Font typeface="System Font Regular"/>
        <a:buChar char="⁃"/>
        <a:tabLst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2D387C-B9A2-BEC6-478B-35563F5F3DD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7902BDA-0D94-6F33-3B7A-B5CB52C8324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E29B39-4777-A5C4-66F9-A4028A344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EFBA6-38F1-4947-A256-4207C2ED08DE}" type="datetime1">
              <a:rPr lang="en-US" smtClean="0"/>
              <a:t>11/6/24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990575-B442-11A2-93E4-EADF2357EE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University of Louisiana Monroe / Name of College, School, or Department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5A3053-2073-C7F5-B127-E12778AE3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73046-1460-A542-9F16-08EC6A4AD1B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96254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3CF261-969A-DABB-CCFB-356D31DC44A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F6559B-F4A0-60CD-E4EF-174CE18A506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F1308A-D49A-C172-45DD-8FB8BE399C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EFBA6-38F1-4947-A256-4207C2ED08DE}" type="datetime1">
              <a:rPr lang="en-US" smtClean="0"/>
              <a:t>11/6/24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B82EC6-1260-6C10-D435-8968AA4DDA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University of Louisiana Monroe / Name of College, School, or Department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BABE04-B467-8533-A98B-F366C64AD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73046-1460-A542-9F16-08EC6A4AD1B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79571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5A03BB-8858-F298-FE45-B630704F97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2B24184-6EF4-5C75-82B3-24A9163AFE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D27836-0C1F-CE20-1D6C-D7FCADFC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B6D4-2FAB-2C42-B00D-67A9FCE01261}" type="datetime1">
              <a:rPr lang="en-US" smtClean="0"/>
              <a:t>11/6/24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283165-6E41-0B2D-A091-5BBAC201BE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University of Louisiana Monroe / Name of College, School, or Department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6A8475-70A5-EFE1-E9DF-3A42781AF5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73046-1460-A542-9F16-08EC6A4AD1B1}" type="slidenum">
              <a:rPr lang="en-US" smtClean="0"/>
              <a:t>3</a:t>
            </a:fld>
            <a:endParaRPr lang="en-US"/>
          </a:p>
        </p:txBody>
      </p:sp>
      <p:pic>
        <p:nvPicPr>
          <p:cNvPr id="9" name="Picture Placeholder 8" descr="A building with a tower and a tower on the side of the water&#10;&#10;Description automatically generated">
            <a:extLst>
              <a:ext uri="{FF2B5EF4-FFF2-40B4-BE49-F238E27FC236}">
                <a16:creationId xmlns:a16="http://schemas.microsoft.com/office/drawing/2014/main" id="{43B7F764-1310-AC48-A613-9A4988C9C03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807" r="80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9458721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5B6F17-288B-20B8-AB7B-74A918F855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FF2741-9E54-4CA5-3248-7CF1C789DD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68199F-84D5-BB8A-FB28-B40578FDE0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E9CB3-263C-474B-B3EF-40F36F5D3508}" type="datetime1">
              <a:rPr lang="en-US" smtClean="0"/>
              <a:t>11/6/24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3C9633-4418-4B61-5408-94E221E49A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University of Louisiana Monroe / Name of College, School, or Department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58EF08-CD88-5AFC-3C4F-8DDE60D101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73046-1460-A542-9F16-08EC6A4AD1B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1957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F15FD24-AE4F-C7F6-C536-4E2AE4FD38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4AE02-7416-4E4D-A461-CA9445461A5F}" type="datetime1">
              <a:rPr lang="en-US" smtClean="0"/>
              <a:t>11/6/24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8937FD4-D1DD-79FD-5E88-53C0B5B243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University of Louisiana Monroe / Name of College, School, or Department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68C7AF-DF00-B720-340D-76BE21FDE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73046-1460-A542-9F16-08EC6A4AD1B1}" type="slidenum">
              <a:rPr lang="en-US" smtClean="0"/>
              <a:t>5</a:t>
            </a:fld>
            <a:endParaRPr lang="en-US"/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EBDB3CCB-4302-3074-1081-DEE9FF70BC4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70161758"/>
              </p:ext>
            </p:extLst>
          </p:nvPr>
        </p:nvGraphicFramePr>
        <p:xfrm>
          <a:off x="2032000" y="719666"/>
          <a:ext cx="7396813" cy="48416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435456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0FB2EF-3E3A-D89A-1176-8DF34AE1AD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CF5682-F340-221A-03AA-28B266EAB6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63C607-1BE3-B7BA-A3C5-4D9B02C4E3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85FA4-4114-A747-A936-FF4B20B29AFD}" type="datetime1">
              <a:rPr lang="en-US" smtClean="0"/>
              <a:t>11/6/24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E6668B-8F0A-1D4D-1D63-43FA19EA07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University of Louisiana Monroe / Name of College, School, or Department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25F62C-7252-B48F-E528-3DDE3D830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73046-1460-A542-9F16-08EC6A4AD1B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9091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8CF571-4FB9-269C-2519-8C30EBDFE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598043-11B1-9666-91B2-D74DA5F68D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2A9450-6726-6143-11BF-1DA16A940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57836-4A60-5349-A25D-CC7256566827}" type="datetime1">
              <a:rPr lang="en-US" smtClean="0"/>
              <a:t>11/6/24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F29336-00F5-7F79-E53A-6E59D1960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University of Louisiana Monroe / Name of College, School, or Department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D03298-E239-40F3-02FB-9BA61C5B31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73046-1460-A542-9F16-08EC6A4AD1B1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51256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9C4571-986F-9293-DFB4-B65121DD80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5704D-1853-D8B6-8508-C4E4D526D38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AD59483-CB26-59D8-22F2-2478FDCB3E9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E57265-E112-1C5D-A3E4-F2FFE0A68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16410-F06A-3043-800B-04AE75A2CA72}" type="datetime1">
              <a:rPr lang="en-US" smtClean="0"/>
              <a:t>11/6/24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EEA2FA-164D-FD14-3E47-0F9E75EE83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University of Louisiana Monroe / Name of College, School, or Department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B9C86E-5250-BC29-8BB2-725FE10172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73046-1460-A542-9F16-08EC6A4AD1B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6978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83156E-9F9D-BF50-0D1B-97D5171A69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7C5D93-EA34-C9E2-C01F-5404122420A9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C05D84-031B-C253-7126-E8AD0EE952A9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806072-2099-240B-F21A-60E2470FDE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9EBA6-5B77-1949-AC1C-EC81457D7A76}" type="datetime1">
              <a:rPr lang="en-US" smtClean="0"/>
              <a:t>11/6/24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BA9017-AD98-F088-BA78-BCA8841079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University of Louisiana Monroe / Name of College, School, or Department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526FAC-D794-29B0-6B17-5A9B59EF0A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73046-1460-A542-9F16-08EC6A4AD1B1}" type="slidenum">
              <a:rPr lang="en-US" smtClean="0"/>
              <a:t>9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2656A12F-706E-4412-1BED-840904985A7B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71671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D5914F-E6EB-C44A-22FF-9E0A2B23A1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F542ED-9E1F-767D-2C19-FA219EE10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9EBA6-5B77-1949-AC1C-EC81457D7A76}" type="datetime1">
              <a:rPr lang="en-US" smtClean="0"/>
              <a:t>11/6/24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454AAA4-F5EE-C5FF-4B64-0FF1D9C575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University of Louisiana Monroe / Name of College, School, or Department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91BF51E-4D11-2011-AFA6-66370CB3F0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73046-1460-A542-9F16-08EC6A4AD1B1}" type="slidenum">
              <a:rPr lang="en-US" smtClean="0"/>
              <a:t>10</a:t>
            </a:fld>
            <a:endParaRPr lang="en-US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A9C3A3E7-D7C1-8B4D-FD70-9F80B9D881C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35F81D2B-7CAC-AD7F-F357-37DC00525ED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C8D23D93-0B27-C3B9-863A-DE047E9585E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C7314085-DDEC-0475-3ABB-E382BC7DB2B3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70E1307-5F34-86C4-0E30-CAD1C3A0930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ECF8FE00-D516-5921-3917-021E29CD6B1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59664F9B-7167-0715-BEA4-7C33CB56A027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B0701AD0-46B1-9CDC-A52F-E7488ACC89C0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86AFC405-A586-AAB0-8548-4BDF5D66ADD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BC3774FC-DAE8-8897-C758-AFD4003FA9EC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7ED7B3C1-88B3-E651-4AC5-E52A798B266F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079E9E42-0FD7-8C69-6033-1519678D3D82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94624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EDF747-C039-64EC-DCA6-4EA656BC4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88998A-BB75-679D-6D47-806AF016E7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260BA-1BDE-024C-9805-061EB2847EE3}" type="datetime1">
              <a:rPr lang="en-US" smtClean="0"/>
              <a:t>11/6/24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B348253-890E-B620-199E-46106F10F7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University of Louisiana Monroe / Name of College, School, or Department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EF809D9-0F3E-CE62-6246-424276FFEA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73046-1460-A542-9F16-08EC6A4AD1B1}" type="slidenum">
              <a:rPr lang="en-US" smtClean="0"/>
              <a:t>11</a:t>
            </a:fld>
            <a:endParaRPr lang="en-US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50F18C17-ECE4-270A-4AE1-BEDE85357C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1426166"/>
              </p:ext>
            </p:extLst>
          </p:nvPr>
        </p:nvGraphicFramePr>
        <p:xfrm>
          <a:off x="360485" y="2098761"/>
          <a:ext cx="11271880" cy="35075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27188">
                  <a:extLst>
                    <a:ext uri="{9D8B030D-6E8A-4147-A177-3AD203B41FA5}">
                      <a16:colId xmlns:a16="http://schemas.microsoft.com/office/drawing/2014/main" val="1885177613"/>
                    </a:ext>
                  </a:extLst>
                </a:gridCol>
                <a:gridCol w="1127188">
                  <a:extLst>
                    <a:ext uri="{9D8B030D-6E8A-4147-A177-3AD203B41FA5}">
                      <a16:colId xmlns:a16="http://schemas.microsoft.com/office/drawing/2014/main" val="2350040484"/>
                    </a:ext>
                  </a:extLst>
                </a:gridCol>
                <a:gridCol w="1127188">
                  <a:extLst>
                    <a:ext uri="{9D8B030D-6E8A-4147-A177-3AD203B41FA5}">
                      <a16:colId xmlns:a16="http://schemas.microsoft.com/office/drawing/2014/main" val="352878919"/>
                    </a:ext>
                  </a:extLst>
                </a:gridCol>
                <a:gridCol w="1127188">
                  <a:extLst>
                    <a:ext uri="{9D8B030D-6E8A-4147-A177-3AD203B41FA5}">
                      <a16:colId xmlns:a16="http://schemas.microsoft.com/office/drawing/2014/main" val="1676573037"/>
                    </a:ext>
                  </a:extLst>
                </a:gridCol>
                <a:gridCol w="1127188">
                  <a:extLst>
                    <a:ext uri="{9D8B030D-6E8A-4147-A177-3AD203B41FA5}">
                      <a16:colId xmlns:a16="http://schemas.microsoft.com/office/drawing/2014/main" val="1324820927"/>
                    </a:ext>
                  </a:extLst>
                </a:gridCol>
                <a:gridCol w="1127188">
                  <a:extLst>
                    <a:ext uri="{9D8B030D-6E8A-4147-A177-3AD203B41FA5}">
                      <a16:colId xmlns:a16="http://schemas.microsoft.com/office/drawing/2014/main" val="1678586497"/>
                    </a:ext>
                  </a:extLst>
                </a:gridCol>
                <a:gridCol w="1127188">
                  <a:extLst>
                    <a:ext uri="{9D8B030D-6E8A-4147-A177-3AD203B41FA5}">
                      <a16:colId xmlns:a16="http://schemas.microsoft.com/office/drawing/2014/main" val="4138693816"/>
                    </a:ext>
                  </a:extLst>
                </a:gridCol>
                <a:gridCol w="1127188">
                  <a:extLst>
                    <a:ext uri="{9D8B030D-6E8A-4147-A177-3AD203B41FA5}">
                      <a16:colId xmlns:a16="http://schemas.microsoft.com/office/drawing/2014/main" val="359530349"/>
                    </a:ext>
                  </a:extLst>
                </a:gridCol>
                <a:gridCol w="1127188">
                  <a:extLst>
                    <a:ext uri="{9D8B030D-6E8A-4147-A177-3AD203B41FA5}">
                      <a16:colId xmlns:a16="http://schemas.microsoft.com/office/drawing/2014/main" val="3574944186"/>
                    </a:ext>
                  </a:extLst>
                </a:gridCol>
                <a:gridCol w="1127188">
                  <a:extLst>
                    <a:ext uri="{9D8B030D-6E8A-4147-A177-3AD203B41FA5}">
                      <a16:colId xmlns:a16="http://schemas.microsoft.com/office/drawing/2014/main" val="4135707926"/>
                    </a:ext>
                  </a:extLst>
                </a:gridCol>
              </a:tblGrid>
              <a:tr h="438445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6747573"/>
                  </a:ext>
                </a:extLst>
              </a:tr>
              <a:tr h="438445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4099540"/>
                  </a:ext>
                </a:extLst>
              </a:tr>
              <a:tr h="438445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0317473"/>
                  </a:ext>
                </a:extLst>
              </a:tr>
              <a:tr h="438445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7372090"/>
                  </a:ext>
                </a:extLst>
              </a:tr>
              <a:tr h="438445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5054735"/>
                  </a:ext>
                </a:extLst>
              </a:tr>
              <a:tr h="438445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563290"/>
                  </a:ext>
                </a:extLst>
              </a:tr>
              <a:tr h="438445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5408252"/>
                  </a:ext>
                </a:extLst>
              </a:tr>
              <a:tr h="438445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94374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852134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9D4CB6-EFD0-ADF2-50D9-8BDC35380D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A93D4A7-5A14-DCB7-AD6D-4D7F592F64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F9EFA-E2A4-D24C-B878-990AB4AA99F9}" type="datetime1">
              <a:rPr lang="en-US" smtClean="0"/>
              <a:t>11/6/24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D97D8F5-ABC0-09D6-E2AC-39454933DC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University of Louisiana Monroe / Name of College, School, or Department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C258637-9D9C-7B66-C278-1DF73CC7D0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73046-1460-A542-9F16-08EC6A4AD1B1}" type="slidenum">
              <a:rPr lang="en-US" smtClean="0"/>
              <a:t>12</a:t>
            </a:fld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B25B16F-F8A8-9056-8AED-CD14258B8F5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4580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9DE56F-D9CF-5281-F03C-1811934427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22268B9-CE8B-5FFC-539A-8C4846CA15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BC298-09FB-0F46-964B-28C84D2752FC}" type="datetime1">
              <a:rPr lang="en-US" smtClean="0"/>
              <a:t>11/6/24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21F8450-9B5A-200E-0673-DF4FDF1C01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University of Louisiana Monroe / Name of College, School, or Department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CB652E-093E-4A5B-3A40-D174FB2EE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73046-1460-A542-9F16-08EC6A4AD1B1}" type="slidenum">
              <a:rPr lang="en-US" smtClean="0"/>
              <a:t>13</a:t>
            </a:fld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2198CF9-4277-C761-C6C4-CE2CE3E34CD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09219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7E3984-F73D-4DEA-DD8D-987CE295C9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DBAB9D8-BB80-ED13-3889-77A6F5EED1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B560-2DA1-9A42-A795-34ACE03AE207}" type="datetime1">
              <a:rPr lang="en-US" smtClean="0"/>
              <a:t>11/6/24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0A8514-2797-0F6B-3EB0-F1530E583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University of Louisiana Monroe / Name of College, School, or Department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DC309DF-0CA0-EA5C-5381-CFAFFBCABE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73046-1460-A542-9F16-08EC6A4AD1B1}" type="slidenum">
              <a:rPr lang="en-US" smtClean="0"/>
              <a:t>14</a:t>
            </a:fld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5C4B02A-0E22-5634-B49F-F1613B5570D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86689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2966E-8648-4FE6-1C0D-2D9EDCA09F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36A66B-30DF-1051-1BAD-DE57B3A693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298F35F-655A-7B3F-C698-DC52B9AE37ED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A4B6DF-5BD9-5CF0-A735-B8F68EF849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DF828-89FF-464F-9DB0-F396DB74E5C6}" type="datetime1">
              <a:rPr lang="en-US" smtClean="0"/>
              <a:t>11/6/24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D22574-6938-DC98-CBD8-54D665176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University of Louisiana Monroe / Name of College, School, or Department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A10DEB-16C8-CFCF-1300-0C8FC2FA02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73046-1460-A542-9F16-08EC6A4AD1B1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46747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326F0D-CF96-880E-BA43-D0F7AE0890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7589827-E2CC-CADA-296C-A4FD233751FD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EB7047-CF63-8A59-9F4D-0FE753082FF5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8A4618-32A7-F18F-62BD-2F68479F1B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61A2D-7050-6244-93D7-CA47A3DA0CC3}" type="datetime1">
              <a:rPr lang="en-US" smtClean="0"/>
              <a:t>11/6/24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641913-CDA7-8BA7-617C-6C84B9BCAC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University of Louisiana Monroe / Name of College, School, or Department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5432CD-62AE-0E20-F88E-0017C39C04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73046-1460-A542-9F16-08EC6A4AD1B1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4249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1B90021C-4FDD-8F09-73E7-87B02DFB9D54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E11E315-AC44-83B7-595F-167683C319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A8B7D-E447-A04E-83D6-D5836259CE8E}" type="datetime1">
              <a:rPr lang="en-US" smtClean="0"/>
              <a:t>11/6/24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C0F7CB-B226-20E4-987D-37A5DEC53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University of Louisiana Monroe / Name of College, School, or Department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A340669-A233-6E53-FDD2-ADC3EFFC4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73046-1460-A542-9F16-08EC6A4AD1B1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68858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8738BDF8-62DE-AB4D-D2DC-DB66CE8AC3F0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C913F8-004E-3A17-8399-6E669F99FA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36259-AC64-8145-A3D3-FD569F068869}" type="datetime1">
              <a:rPr lang="en-US" smtClean="0"/>
              <a:t>11/6/24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88D3B35-C7C3-5695-0B68-F20E20DD06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University of Louisiana Monroe / Name of College, School, or Department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C25B4B-5692-BDC7-59D6-425F556FAD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73046-1460-A542-9F16-08EC6A4AD1B1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9433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7557F0-1136-2E17-D035-BA8D681C6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B46C900-8F2F-F9BC-C023-48B2674FA393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7959FE-FDBD-AA9F-D884-AD866F5D418B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287F2D-FBB0-769C-EE56-2E66675DEC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015BC-8411-8841-8E47-A7DE2C06E2E1}" type="datetime1">
              <a:rPr lang="en-US" smtClean="0"/>
              <a:t>11/6/24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AD526A-4E3E-B1DB-727C-51B563074B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University of Louisiana Monroe / Name of College, School, or Department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FB8273-8DCB-32D7-77D8-520D671825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73046-1460-A542-9F16-08EC6A4AD1B1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25262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C8C320-4F70-772C-F088-9C6E51A7DB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C5549ED-D4C8-7EE4-747B-66FDB63CD2D6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34CB28-B670-E28B-2267-EFBA41D84FC2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EE9B4A-493B-A049-4A39-A8731C0DA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015BC-8411-8841-8E47-A7DE2C06E2E1}" type="datetime1">
              <a:rPr lang="en-US" smtClean="0"/>
              <a:t>11/6/24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3AD4B1-C11B-F9F2-3683-6B18021B8B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University of Louisiana Monroe / Name of College, School, or Department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1D7DD6-0509-9397-58AB-BF34575AB1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73046-1460-A542-9F16-08EC6A4AD1B1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2588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C41E89-7882-4A5B-CE34-B1CFA38C30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06390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ULM Brand ">
      <a:dk1>
        <a:srgbClr val="48494C"/>
      </a:dk1>
      <a:lt1>
        <a:srgbClr val="FFFFFF"/>
      </a:lt1>
      <a:dk2>
        <a:srgbClr val="860028"/>
      </a:dk2>
      <a:lt2>
        <a:srgbClr val="C8C9C7"/>
      </a:lt2>
      <a:accent1>
        <a:srgbClr val="830028"/>
      </a:accent1>
      <a:accent2>
        <a:srgbClr val="FDB913"/>
      </a:accent2>
      <a:accent3>
        <a:srgbClr val="F3DAAC"/>
      </a:accent3>
      <a:accent4>
        <a:srgbClr val="A9A8A9"/>
      </a:accent4>
      <a:accent5>
        <a:srgbClr val="C8C9C7"/>
      </a:accent5>
      <a:accent6>
        <a:srgbClr val="FEFFFF"/>
      </a:accent6>
      <a:hlink>
        <a:srgbClr val="BD9559"/>
      </a:hlink>
      <a:folHlink>
        <a:srgbClr val="85714D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smtClean="0"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ULM Powerpoint Presentation 2024" id="{DD4DCCFA-6BD8-314E-A1B5-3B767C3B166A}" vid="{BC4F2A3A-376D-E845-B123-D09751AC56B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1563</TotalTime>
  <Words>302</Words>
  <Application>Microsoft Macintosh PowerPoint</Application>
  <PresentationFormat>Widescreen</PresentationFormat>
  <Paragraphs>61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Aptos</vt:lpstr>
      <vt:lpstr>Arial</vt:lpstr>
      <vt:lpstr>System Font Regular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Mandy Strickland</dc:creator>
  <cp:lastModifiedBy>Mandy Strickland</cp:lastModifiedBy>
  <cp:revision>5</cp:revision>
  <dcterms:created xsi:type="dcterms:W3CDTF">2024-11-05T17:27:28Z</dcterms:created>
  <dcterms:modified xsi:type="dcterms:W3CDTF">2024-11-06T19:58:14Z</dcterms:modified>
</cp:coreProperties>
</file>